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75" r:id="rId3"/>
    <p:sldId id="276" r:id="rId4"/>
    <p:sldId id="277" r:id="rId5"/>
    <p:sldId id="278" r:id="rId6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23909AB-D843-426C-9636-DEB57217AF2D}">
          <p14:sldIdLst>
            <p14:sldId id="256"/>
            <p14:sldId id="275"/>
            <p14:sldId id="276"/>
            <p14:sldId id="277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01" autoAdjust="0"/>
  </p:normalViewPr>
  <p:slideViewPr>
    <p:cSldViewPr>
      <p:cViewPr>
        <p:scale>
          <a:sx n="90" d="100"/>
          <a:sy n="90" d="100"/>
        </p:scale>
        <p:origin x="-2208" y="-10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2" d="100"/>
          <a:sy n="62" d="100"/>
        </p:scale>
        <p:origin x="-2850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EAF7-6279-4569-B790-7A28FA2792C2}" type="datetimeFigureOut">
              <a:rPr lang="de-DE" smtClean="0"/>
              <a:t>11.06.2018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D0077-F1FF-414C-AC5C-4406A6FDBE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80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AC2B-C94D-4306-96A0-D78441306E74}" type="datetimeFigureOut">
              <a:rPr lang="de-DE" smtClean="0"/>
              <a:t>11.06.2018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D6FEA-97E6-4764-ABBF-506CC9E853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91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-252536" y="-128550"/>
            <a:ext cx="9577064" cy="5346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4" y="4840002"/>
            <a:ext cx="1775637" cy="3034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4910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2"/>
            <a:ext cx="9144000" cy="195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467544" y="4894009"/>
            <a:ext cx="82089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https://edis.eu</a:t>
            </a:r>
            <a:endParaRPr lang="de-DE" sz="1050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22" y="265236"/>
            <a:ext cx="2016174" cy="1008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1200"/>
        </a:spcAft>
        <a:buFontTx/>
        <a:buBlip>
          <a:blip r:embed="rId6"/>
        </a:buBlip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1200"/>
        </a:spcAft>
        <a:buFontTx/>
        <a:buBlip>
          <a:blip r:embed="rId6"/>
        </a:buBlip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1200"/>
        </a:spcAft>
        <a:buFontTx/>
        <a:buBlip>
          <a:blip r:embed="rId6"/>
        </a:buBlip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1200"/>
        </a:spcAft>
        <a:buFontTx/>
        <a:buBlip>
          <a:blip r:embed="rId6"/>
        </a:buBlip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1200"/>
        </a:spcAft>
        <a:buFontTx/>
        <a:buBlip>
          <a:blip r:embed="rId6"/>
        </a:buBlip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is.eu/organisation/25th-anniversar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hlinkClick r:id="rId3"/>
          </p:cNvPr>
          <p:cNvSpPr/>
          <p:nvPr/>
        </p:nvSpPr>
        <p:spPr>
          <a:xfrm>
            <a:off x="-108520" y="-92546"/>
            <a:ext cx="9361040" cy="5400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The </a:t>
            </a:r>
            <a:r>
              <a:rPr lang="de-DE" sz="4000" dirty="0" err="1" smtClean="0"/>
              <a:t>EDiS</a:t>
            </a:r>
            <a:r>
              <a:rPr lang="de-DE" sz="4000" dirty="0" smtClean="0"/>
              <a:t> </a:t>
            </a:r>
            <a:r>
              <a:rPr lang="de-DE" sz="4000" dirty="0" err="1"/>
              <a:t>I</a:t>
            </a:r>
            <a:r>
              <a:rPr lang="de-DE" sz="4000" dirty="0" err="1" smtClean="0"/>
              <a:t>dea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000" b="1" dirty="0" smtClean="0"/>
              <a:t>Who </a:t>
            </a:r>
            <a:r>
              <a:rPr lang="de-DE" sz="2000" b="1" dirty="0" err="1" smtClean="0"/>
              <a:t>We</a:t>
            </a:r>
            <a:r>
              <a:rPr lang="de-DE" sz="2000" b="1" dirty="0" smtClean="0"/>
              <a:t> Are</a:t>
            </a:r>
            <a:endParaRPr lang="de-DE" sz="2000" b="1" dirty="0" smtClean="0"/>
          </a:p>
          <a:p>
            <a:pPr marL="342900" lvl="1" indent="-342900"/>
            <a:r>
              <a:rPr lang="en-US" sz="2000" dirty="0" smtClean="0"/>
              <a:t>professionals from 10 European distributors of industrial supplies</a:t>
            </a:r>
          </a:p>
          <a:p>
            <a:pPr marL="342900" lvl="1" indent="-342900"/>
            <a:r>
              <a:rPr lang="en-US" sz="2000" dirty="0" smtClean="0"/>
              <a:t>a </a:t>
            </a:r>
            <a:r>
              <a:rPr lang="en-US" sz="2000" dirty="0"/>
              <a:t>team of open minded experts</a:t>
            </a:r>
          </a:p>
          <a:p>
            <a:pPr marL="342900" lvl="1" indent="-342900"/>
            <a:r>
              <a:rPr lang="en-US" sz="2000" dirty="0" smtClean="0"/>
              <a:t>qualified and </a:t>
            </a:r>
            <a:r>
              <a:rPr lang="en-US" sz="2000" dirty="0"/>
              <a:t>aware of how important it is to keep up with </a:t>
            </a:r>
            <a:r>
              <a:rPr lang="en-US" sz="2000" dirty="0" smtClean="0"/>
              <a:t>changes and </a:t>
            </a:r>
            <a:r>
              <a:rPr lang="en-US" sz="2000" dirty="0"/>
              <a:t>requirements of markets </a:t>
            </a:r>
            <a:endParaRPr lang="de-DE" sz="200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000" b="1" dirty="0" err="1" smtClean="0"/>
              <a:t>What</a:t>
            </a:r>
            <a:r>
              <a:rPr lang="de-DE" sz="2000" b="1" dirty="0" smtClean="0"/>
              <a:t> </a:t>
            </a:r>
            <a:r>
              <a:rPr lang="de-DE" sz="2000" b="1" dirty="0" err="1"/>
              <a:t>W</a:t>
            </a:r>
            <a:r>
              <a:rPr lang="de-DE" sz="2000" b="1" dirty="0" err="1" smtClean="0"/>
              <a:t>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Aim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For</a:t>
            </a:r>
            <a:endParaRPr lang="de-DE" sz="2000" b="1" dirty="0" smtClean="0"/>
          </a:p>
          <a:p>
            <a:r>
              <a:rPr lang="en-US" sz="2000" dirty="0"/>
              <a:t>to know each market </a:t>
            </a:r>
            <a:r>
              <a:rPr lang="en-US" sz="2000" dirty="0" smtClean="0"/>
              <a:t>and to </a:t>
            </a:r>
            <a:r>
              <a:rPr lang="en-US" sz="2000" dirty="0" err="1"/>
              <a:t>interprete</a:t>
            </a:r>
            <a:r>
              <a:rPr lang="en-US" sz="2000" dirty="0"/>
              <a:t> their specific requirements</a:t>
            </a:r>
          </a:p>
          <a:p>
            <a:r>
              <a:rPr lang="en-US" sz="2000" dirty="0"/>
              <a:t>to anticipate the customers‘ </a:t>
            </a:r>
            <a:r>
              <a:rPr lang="en-US" sz="2000" dirty="0" smtClean="0"/>
              <a:t>needs </a:t>
            </a:r>
            <a:r>
              <a:rPr lang="en-US" sz="2000" dirty="0"/>
              <a:t>thanks to the exchange of partners and updating of </a:t>
            </a:r>
            <a:r>
              <a:rPr lang="en-US" sz="2000" dirty="0" smtClean="0"/>
              <a:t>products reached </a:t>
            </a:r>
            <a:r>
              <a:rPr lang="en-US" sz="2000"/>
              <a:t>through </a:t>
            </a:r>
            <a:r>
              <a:rPr lang="en-US" sz="2000" smtClean="0"/>
              <a:t>continuous </a:t>
            </a:r>
            <a:r>
              <a:rPr lang="en-US" sz="2000" dirty="0" smtClean="0"/>
              <a:t>monitoring, made by its members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roducts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large variety of supplies </a:t>
            </a:r>
            <a:r>
              <a:rPr lang="en-US" dirty="0" smtClean="0"/>
              <a:t>defined by </a:t>
            </a:r>
            <a:r>
              <a:rPr lang="en-US" dirty="0" smtClean="0"/>
              <a:t>quality and competitive prices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EDiS</a:t>
            </a:r>
            <a:r>
              <a:rPr lang="en-US" dirty="0" smtClean="0"/>
              <a:t> products are a safe investment </a:t>
            </a:r>
            <a:r>
              <a:rPr lang="en-US" dirty="0"/>
              <a:t>due to continuous research of the best supply sources</a:t>
            </a:r>
            <a:endParaRPr lang="de-DE" dirty="0" smtClean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technical articles</a:t>
            </a:r>
          </a:p>
          <a:p>
            <a:pPr lvl="1"/>
            <a:r>
              <a:rPr lang="en-US" dirty="0"/>
              <a:t>hoses and couplings</a:t>
            </a:r>
          </a:p>
          <a:p>
            <a:pPr marL="900113" lvl="1" indent="-442913"/>
            <a:r>
              <a:rPr lang="en-US" dirty="0"/>
              <a:t>rubber and </a:t>
            </a:r>
            <a:r>
              <a:rPr lang="en-US" dirty="0" smtClean="0"/>
              <a:t>plastic materials</a:t>
            </a:r>
            <a:endParaRPr lang="en-US" dirty="0"/>
          </a:p>
          <a:p>
            <a:pPr lvl="1"/>
            <a:r>
              <a:rPr lang="en-US" dirty="0"/>
              <a:t>safety products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5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EDiS</a:t>
            </a:r>
            <a:r>
              <a:rPr lang="de-DE" dirty="0" smtClean="0"/>
              <a:t> </a:t>
            </a:r>
            <a:r>
              <a:rPr lang="de-DE" dirty="0" err="1" smtClean="0"/>
              <a:t>Organization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6275040" cy="3394472"/>
          </a:xfrm>
        </p:spPr>
        <p:txBody>
          <a:bodyPr>
            <a:normAutofit fontScale="47500" lnSpcReduction="20000"/>
          </a:bodyPr>
          <a:lstStyle/>
          <a:p>
            <a:r>
              <a:rPr lang="de-DE" dirty="0"/>
              <a:t>Management Board</a:t>
            </a:r>
          </a:p>
          <a:p>
            <a:pPr lvl="1"/>
            <a:r>
              <a:rPr lang="de-DE" dirty="0" err="1"/>
              <a:t>regular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representatives</a:t>
            </a:r>
            <a:endParaRPr lang="de-DE" dirty="0"/>
          </a:p>
          <a:p>
            <a:r>
              <a:rPr lang="de-DE" dirty="0"/>
              <a:t>YEF</a:t>
            </a:r>
          </a:p>
          <a:p>
            <a:pPr lvl="1"/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executives</a:t>
            </a:r>
            <a:r>
              <a:rPr lang="de-DE" dirty="0"/>
              <a:t> </a:t>
            </a:r>
            <a:r>
              <a:rPr lang="de-DE" dirty="0" err="1"/>
              <a:t>forum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/>
              <a:t> </a:t>
            </a:r>
            <a:r>
              <a:rPr lang="de-DE" smtClean="0"/>
              <a:t>individual </a:t>
            </a:r>
            <a:r>
              <a:rPr lang="de-DE" dirty="0" err="1" smtClean="0"/>
              <a:t>development</a:t>
            </a:r>
            <a:endParaRPr lang="de-DE" dirty="0" smtClean="0"/>
          </a:p>
          <a:p>
            <a:r>
              <a:rPr lang="de-DE" dirty="0"/>
              <a:t>5 expert </a:t>
            </a:r>
            <a:r>
              <a:rPr lang="de-DE" dirty="0" err="1"/>
              <a:t>groups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intense</a:t>
            </a:r>
            <a:r>
              <a:rPr lang="de-DE" dirty="0"/>
              <a:t> </a:t>
            </a:r>
            <a:r>
              <a:rPr lang="de-DE" dirty="0" err="1"/>
              <a:t>networking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industrial</a:t>
            </a:r>
            <a:r>
              <a:rPr lang="de-DE" dirty="0"/>
              <a:t> </a:t>
            </a:r>
            <a:r>
              <a:rPr lang="de-DE" dirty="0" err="1"/>
              <a:t>hoses</a:t>
            </a:r>
            <a:endParaRPr lang="de-DE" dirty="0"/>
          </a:p>
          <a:p>
            <a:pPr lvl="1"/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hoses</a:t>
            </a:r>
            <a:endParaRPr lang="de-DE" dirty="0"/>
          </a:p>
          <a:p>
            <a:pPr lvl="1"/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hoses</a:t>
            </a:r>
            <a:endParaRPr lang="de-DE" dirty="0"/>
          </a:p>
          <a:p>
            <a:pPr lvl="1"/>
            <a:r>
              <a:rPr lang="de-DE" dirty="0" err="1"/>
              <a:t>rubber</a:t>
            </a:r>
            <a:r>
              <a:rPr lang="de-DE" dirty="0"/>
              <a:t> </a:t>
            </a:r>
            <a:r>
              <a:rPr lang="de-DE" dirty="0" err="1"/>
              <a:t>sheetings</a:t>
            </a:r>
            <a:endParaRPr lang="de-DE" dirty="0"/>
          </a:p>
          <a:p>
            <a:pPr lvl="1"/>
            <a:r>
              <a:rPr lang="de-DE" dirty="0"/>
              <a:t>PPE</a:t>
            </a:r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94" y="2275305"/>
            <a:ext cx="4303506" cy="28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EDiS</a:t>
            </a:r>
            <a:r>
              <a:rPr lang="de-DE" dirty="0" smtClean="0"/>
              <a:t> </a:t>
            </a:r>
            <a:r>
              <a:rPr lang="de-DE" dirty="0" smtClean="0"/>
              <a:t>Members</a:t>
            </a:r>
            <a:endParaRPr lang="de-DE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46" y="1200150"/>
            <a:ext cx="6333108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5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EDiS">
      <a:dk1>
        <a:sysClr val="windowText" lastClr="000000"/>
      </a:dk1>
      <a:lt1>
        <a:sysClr val="window" lastClr="FFFFFF"/>
      </a:lt1>
      <a:dk2>
        <a:srgbClr val="2E479B"/>
      </a:dk2>
      <a:lt2>
        <a:srgbClr val="838383"/>
      </a:lt2>
      <a:accent1>
        <a:srgbClr val="2E479B"/>
      </a:accent1>
      <a:accent2>
        <a:srgbClr val="EEED4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E479B"/>
      </a:hlink>
      <a:folHlink>
        <a:srgbClr val="2E479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Bildschirmpräsentation (16:9)</PresentationFormat>
  <Paragraphs>27</Paragraphs>
  <Slides>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Larissa-Design</vt:lpstr>
      <vt:lpstr>PowerPoint-Präsentation</vt:lpstr>
      <vt:lpstr>The EDiS Idea</vt:lpstr>
      <vt:lpstr>Our Products</vt:lpstr>
      <vt:lpstr>EDiS Organization</vt:lpstr>
      <vt:lpstr>EDiS Members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Kukula</dc:creator>
  <cp:lastModifiedBy>Nina Naumann</cp:lastModifiedBy>
  <cp:revision>207</cp:revision>
  <cp:lastPrinted>2016-05-19T08:21:54Z</cp:lastPrinted>
  <dcterms:created xsi:type="dcterms:W3CDTF">2013-04-17T13:07:37Z</dcterms:created>
  <dcterms:modified xsi:type="dcterms:W3CDTF">2018-06-11T09:26:33Z</dcterms:modified>
</cp:coreProperties>
</file>